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4"/>
  </p:sldMasterIdLst>
  <p:notesMasterIdLst>
    <p:notesMasterId r:id="rId156"/>
  </p:notesMasterIdLst>
  <p:sldIdLst>
    <p:sldId id="841" r:id="rId5"/>
    <p:sldId id="842" r:id="rId6"/>
    <p:sldId id="843" r:id="rId7"/>
    <p:sldId id="885" r:id="rId8"/>
    <p:sldId id="886" r:id="rId9"/>
    <p:sldId id="887" r:id="rId10"/>
    <p:sldId id="888" r:id="rId11"/>
    <p:sldId id="889" r:id="rId12"/>
    <p:sldId id="890" r:id="rId13"/>
    <p:sldId id="891" r:id="rId14"/>
    <p:sldId id="892" r:id="rId15"/>
    <p:sldId id="893" r:id="rId16"/>
    <p:sldId id="894" r:id="rId17"/>
    <p:sldId id="895" r:id="rId18"/>
    <p:sldId id="896" r:id="rId19"/>
    <p:sldId id="897" r:id="rId20"/>
    <p:sldId id="898" r:id="rId21"/>
    <p:sldId id="899" r:id="rId22"/>
    <p:sldId id="900" r:id="rId23"/>
    <p:sldId id="901" r:id="rId24"/>
    <p:sldId id="902" r:id="rId25"/>
    <p:sldId id="903" r:id="rId26"/>
    <p:sldId id="904" r:id="rId27"/>
    <p:sldId id="905" r:id="rId28"/>
    <p:sldId id="906" r:id="rId29"/>
    <p:sldId id="907" r:id="rId30"/>
    <p:sldId id="908" r:id="rId31"/>
    <p:sldId id="909" r:id="rId32"/>
    <p:sldId id="910" r:id="rId33"/>
    <p:sldId id="911" r:id="rId34"/>
    <p:sldId id="912" r:id="rId35"/>
    <p:sldId id="913" r:id="rId36"/>
    <p:sldId id="914" r:id="rId37"/>
    <p:sldId id="915" r:id="rId38"/>
    <p:sldId id="916" r:id="rId39"/>
    <p:sldId id="917" r:id="rId40"/>
    <p:sldId id="918" r:id="rId41"/>
    <p:sldId id="919" r:id="rId42"/>
    <p:sldId id="920" r:id="rId43"/>
    <p:sldId id="921" r:id="rId44"/>
    <p:sldId id="922" r:id="rId45"/>
    <p:sldId id="923" r:id="rId46"/>
    <p:sldId id="924" r:id="rId47"/>
    <p:sldId id="925" r:id="rId48"/>
    <p:sldId id="926" r:id="rId49"/>
    <p:sldId id="927" r:id="rId50"/>
    <p:sldId id="928" r:id="rId51"/>
    <p:sldId id="929" r:id="rId52"/>
    <p:sldId id="930" r:id="rId53"/>
    <p:sldId id="931" r:id="rId54"/>
    <p:sldId id="932" r:id="rId55"/>
    <p:sldId id="933" r:id="rId56"/>
    <p:sldId id="934" r:id="rId57"/>
    <p:sldId id="935" r:id="rId58"/>
    <p:sldId id="936" r:id="rId59"/>
    <p:sldId id="937" r:id="rId60"/>
    <p:sldId id="852" r:id="rId61"/>
    <p:sldId id="938" r:id="rId62"/>
    <p:sldId id="939" r:id="rId63"/>
    <p:sldId id="940" r:id="rId64"/>
    <p:sldId id="941" r:id="rId65"/>
    <p:sldId id="942" r:id="rId66"/>
    <p:sldId id="943" r:id="rId67"/>
    <p:sldId id="944" r:id="rId68"/>
    <p:sldId id="945" r:id="rId69"/>
    <p:sldId id="946" r:id="rId70"/>
    <p:sldId id="947" r:id="rId71"/>
    <p:sldId id="948" r:id="rId72"/>
    <p:sldId id="949" r:id="rId73"/>
    <p:sldId id="950" r:id="rId74"/>
    <p:sldId id="951" r:id="rId75"/>
    <p:sldId id="952" r:id="rId76"/>
    <p:sldId id="953" r:id="rId77"/>
    <p:sldId id="954" r:id="rId78"/>
    <p:sldId id="955" r:id="rId79"/>
    <p:sldId id="956" r:id="rId80"/>
    <p:sldId id="957" r:id="rId81"/>
    <p:sldId id="958" r:id="rId82"/>
    <p:sldId id="959" r:id="rId83"/>
    <p:sldId id="960" r:id="rId84"/>
    <p:sldId id="961" r:id="rId85"/>
    <p:sldId id="962" r:id="rId86"/>
    <p:sldId id="860" r:id="rId87"/>
    <p:sldId id="963" r:id="rId88"/>
    <p:sldId id="964" r:id="rId89"/>
    <p:sldId id="965" r:id="rId90"/>
    <p:sldId id="966" r:id="rId91"/>
    <p:sldId id="967" r:id="rId92"/>
    <p:sldId id="968" r:id="rId93"/>
    <p:sldId id="969" r:id="rId94"/>
    <p:sldId id="970" r:id="rId95"/>
    <p:sldId id="971" r:id="rId96"/>
    <p:sldId id="972" r:id="rId97"/>
    <p:sldId id="973" r:id="rId98"/>
    <p:sldId id="974" r:id="rId99"/>
    <p:sldId id="975" r:id="rId100"/>
    <p:sldId id="866" r:id="rId101"/>
    <p:sldId id="867" r:id="rId102"/>
    <p:sldId id="976" r:id="rId103"/>
    <p:sldId id="977" r:id="rId104"/>
    <p:sldId id="978" r:id="rId105"/>
    <p:sldId id="979" r:id="rId106"/>
    <p:sldId id="980" r:id="rId107"/>
    <p:sldId id="981" r:id="rId108"/>
    <p:sldId id="982" r:id="rId109"/>
    <p:sldId id="983" r:id="rId110"/>
    <p:sldId id="984" r:id="rId111"/>
    <p:sldId id="985" r:id="rId112"/>
    <p:sldId id="986" r:id="rId113"/>
    <p:sldId id="987" r:id="rId114"/>
    <p:sldId id="988" r:id="rId115"/>
    <p:sldId id="989" r:id="rId116"/>
    <p:sldId id="990" r:id="rId117"/>
    <p:sldId id="991" r:id="rId118"/>
    <p:sldId id="992" r:id="rId119"/>
    <p:sldId id="993" r:id="rId120"/>
    <p:sldId id="994" r:id="rId121"/>
    <p:sldId id="995" r:id="rId122"/>
    <p:sldId id="996" r:id="rId123"/>
    <p:sldId id="874" r:id="rId124"/>
    <p:sldId id="997" r:id="rId125"/>
    <p:sldId id="998" r:id="rId126"/>
    <p:sldId id="999" r:id="rId127"/>
    <p:sldId id="1000" r:id="rId128"/>
    <p:sldId id="1001" r:id="rId129"/>
    <p:sldId id="876" r:id="rId130"/>
    <p:sldId id="1002" r:id="rId131"/>
    <p:sldId id="1003" r:id="rId132"/>
    <p:sldId id="1004" r:id="rId133"/>
    <p:sldId id="1005" r:id="rId134"/>
    <p:sldId id="1006" r:id="rId135"/>
    <p:sldId id="1007" r:id="rId136"/>
    <p:sldId id="1008" r:id="rId137"/>
    <p:sldId id="1009" r:id="rId138"/>
    <p:sldId id="1010" r:id="rId139"/>
    <p:sldId id="1011" r:id="rId140"/>
    <p:sldId id="1012" r:id="rId141"/>
    <p:sldId id="1013" r:id="rId142"/>
    <p:sldId id="1014" r:id="rId143"/>
    <p:sldId id="1015" r:id="rId144"/>
    <p:sldId id="1016" r:id="rId145"/>
    <p:sldId id="1017" r:id="rId146"/>
    <p:sldId id="1018" r:id="rId147"/>
    <p:sldId id="1019" r:id="rId148"/>
    <p:sldId id="1020" r:id="rId149"/>
    <p:sldId id="1021" r:id="rId150"/>
    <p:sldId id="1022" r:id="rId151"/>
    <p:sldId id="1023" r:id="rId152"/>
    <p:sldId id="1024" r:id="rId153"/>
    <p:sldId id="1025" r:id="rId154"/>
    <p:sldId id="883" r:id="rId155"/>
  </p:sldIdLst>
  <p:sldSz cx="9144000" cy="5143500" type="screen16x9"/>
  <p:notesSz cx="6858000" cy="9144000"/>
  <p:defaultTextStyle>
    <a:defPPr>
      <a:defRPr lang="en-US"/>
    </a:defPPr>
    <a:lvl1pPr marL="0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9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91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93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479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FA7"/>
    <a:srgbClr val="2B2A2A"/>
    <a:srgbClr val="2CC615"/>
    <a:srgbClr val="55A935"/>
    <a:srgbClr val="595A5D"/>
    <a:srgbClr val="414042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58" autoAdjust="0"/>
    <p:restoredTop sz="88621" autoAdjust="0"/>
  </p:normalViewPr>
  <p:slideViewPr>
    <p:cSldViewPr snapToGrid="0" showGuides="1">
      <p:cViewPr varScale="1">
        <p:scale>
          <a:sx n="81" d="100"/>
          <a:sy n="81" d="100"/>
        </p:scale>
        <p:origin x="544" y="4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theme" Target="theme/theme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688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379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0691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7593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4479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386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124212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03290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5269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48325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40298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904333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82503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097460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54985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083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4297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75158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0436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5684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54272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337107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06690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461683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1547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5118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4236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6751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89246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04238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24168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75842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53223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241571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5274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35538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0411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512135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027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924870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094300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05055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627755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294906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067797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66802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021682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109257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73094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158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227617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067037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5777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638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373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0394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4433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45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8055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3896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767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898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3189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796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790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8894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398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053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082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0576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5495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121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332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967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6981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950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54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4978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884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896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2311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282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9805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734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651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7268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2597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7009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3048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2063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539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2614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34175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7243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74555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30601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61330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1802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66609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3610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26373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46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058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0020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52330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06228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01500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1928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03060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37454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46517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9242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59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84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7862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3210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219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0020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2184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70513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54129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9781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2235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94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7662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81391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53724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0041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5509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8884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1730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14157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5985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799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62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626047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1919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4505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7236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88310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69925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1271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42463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890126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364118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626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05" y="766092"/>
            <a:ext cx="7772400" cy="1102519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27" y="2068078"/>
            <a:ext cx="7786115" cy="921643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7DA0DECC-A1CD-3A45-A319-FA5814899B6D}" type="datetimeFigureOut">
              <a:rPr lang="en-US" smtClean="0"/>
              <a:pPr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BA8F736F-EF12-B249-AF0D-385560EED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8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066628" cy="1250668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WS-Enterprise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10" y="1795720"/>
            <a:ext cx="6610780" cy="5451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09044" y="2339731"/>
            <a:ext cx="4125912" cy="503237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 sz="1200"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 sz="1100"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 sz="1050"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4" y="2004834"/>
            <a:ext cx="6611112" cy="9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414042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414042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91335" y="551658"/>
            <a:ext cx="8161337" cy="40401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2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FFFFFF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68" r:id="rId21"/>
    <p:sldLayoutId id="2147483972" r:id="rId2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3253" y="1451900"/>
            <a:ext cx="6747929" cy="9033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Module 6: Overview of Services for Web Applications</a:t>
            </a:r>
            <a:endParaRPr lang="en-US" dirty="0"/>
          </a:p>
        </p:txBody>
      </p:sp>
      <p:pic>
        <p:nvPicPr>
          <p:cNvPr id="4" name="Picture 3" descr="Employee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" y="539245"/>
            <a:ext cx="3433692" cy="43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6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4" y="97222"/>
            <a:ext cx="7792280" cy="43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8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2" y="181304"/>
            <a:ext cx="7686252" cy="42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1" y="244929"/>
            <a:ext cx="8270406" cy="41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37" y="212272"/>
            <a:ext cx="8196340" cy="42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5" y="101561"/>
            <a:ext cx="8000996" cy="44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6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1" y="268624"/>
            <a:ext cx="8212146" cy="40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6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37" y="189186"/>
            <a:ext cx="7988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5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30" y="224253"/>
            <a:ext cx="8205388" cy="42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78" y="149772"/>
            <a:ext cx="7753550" cy="43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2" y="457201"/>
            <a:ext cx="7677380" cy="38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8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53" y="228600"/>
            <a:ext cx="7487166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0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5" y="143123"/>
            <a:ext cx="8626738" cy="449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" y="283144"/>
            <a:ext cx="8360230" cy="42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0" y="113989"/>
            <a:ext cx="8004378" cy="44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4" y="178781"/>
            <a:ext cx="8292098" cy="428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5" y="122464"/>
            <a:ext cx="7692332" cy="45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8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1" y="256471"/>
            <a:ext cx="7962132" cy="40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7" y="204952"/>
            <a:ext cx="8553026" cy="409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7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6" y="261256"/>
            <a:ext cx="8212916" cy="42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9" y="171450"/>
            <a:ext cx="7727532" cy="421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5" y="218151"/>
            <a:ext cx="8066314" cy="418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6" y="141890"/>
            <a:ext cx="7937894" cy="4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4" y="114090"/>
            <a:ext cx="8094428" cy="45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193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AWS Products for Deployment and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748145"/>
            <a:ext cx="8205304" cy="381511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Amazon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CloudWatch</a:t>
            </a:r>
            <a:r>
              <a:rPr lang="en-US" dirty="0"/>
              <a:t> </a:t>
            </a:r>
          </a:p>
          <a:p>
            <a:r>
              <a:rPr lang="en-US" dirty="0"/>
              <a:t>Amazon Elastic Beanstalk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AWS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CloudFormation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26" y="637697"/>
            <a:ext cx="704948" cy="657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84" y="1081035"/>
            <a:ext cx="609685" cy="809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36" y="1762079"/>
            <a:ext cx="704948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27" y="319684"/>
            <a:ext cx="8247052" cy="41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1" y="313453"/>
            <a:ext cx="7935124" cy="42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0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2" y="188688"/>
            <a:ext cx="7674428" cy="42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0" y="269423"/>
            <a:ext cx="854018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65" y="166514"/>
            <a:ext cx="8631058" cy="42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9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AWS Products for Deployment and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Amazon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CloudWatch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Amazon Elastic Beanstalk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AWS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CloudFormation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26" y="859361"/>
            <a:ext cx="704948" cy="657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84" y="1302699"/>
            <a:ext cx="609685" cy="809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36" y="1983743"/>
            <a:ext cx="704948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7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78548"/>
            <a:ext cx="8343900" cy="416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0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32" y="449036"/>
            <a:ext cx="7311822" cy="39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3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5" y="212272"/>
            <a:ext cx="7833128" cy="41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2" y="125615"/>
            <a:ext cx="8587410" cy="44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9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7" y="275897"/>
            <a:ext cx="8094886" cy="41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80" y="126790"/>
            <a:ext cx="7647643" cy="42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8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39" y="228599"/>
            <a:ext cx="8732920" cy="44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7" y="100567"/>
            <a:ext cx="7833210" cy="45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2" y="282090"/>
            <a:ext cx="8029214" cy="41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66" y="156039"/>
            <a:ext cx="7450334" cy="41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9" y="246067"/>
            <a:ext cx="7926112" cy="410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9" y="170390"/>
            <a:ext cx="7478484" cy="42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5" y="333128"/>
            <a:ext cx="8083864" cy="41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8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7" y="352368"/>
            <a:ext cx="8268452" cy="40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2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1" y="93771"/>
            <a:ext cx="8030818" cy="45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" y="127881"/>
            <a:ext cx="8018456" cy="44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9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17" y="236484"/>
            <a:ext cx="8329276" cy="42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1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5" y="122466"/>
            <a:ext cx="8635766" cy="4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6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83" y="198028"/>
            <a:ext cx="8109106" cy="41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2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8" y="130629"/>
            <a:ext cx="7907730" cy="44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2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1" y="342901"/>
            <a:ext cx="8092018" cy="418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5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60" y="591208"/>
            <a:ext cx="8491140" cy="36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1" y="195943"/>
            <a:ext cx="8536630" cy="43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2" y="251830"/>
            <a:ext cx="7968342" cy="44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0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88" y="246438"/>
            <a:ext cx="8315592" cy="43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7" y="136648"/>
            <a:ext cx="8396578" cy="434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3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6" y="89503"/>
            <a:ext cx="7842518" cy="43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7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29300"/>
          </a:xfrm>
        </p:spPr>
        <p:txBody>
          <a:bodyPr/>
          <a:lstStyle/>
          <a:p>
            <a:r>
              <a:rPr lang="en-US" dirty="0" smtClean="0"/>
              <a:t>Module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the three main AWS products for network and content delivery</a:t>
            </a:r>
          </a:p>
          <a:p>
            <a:r>
              <a:rPr lang="en-US" dirty="0" smtClean="0"/>
              <a:t>List the three main AWS products for deployment and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1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13" y="113318"/>
            <a:ext cx="8301162" cy="4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06" y="142166"/>
            <a:ext cx="8460188" cy="427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3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0" y="60328"/>
            <a:ext cx="8682824" cy="45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1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96" y="135172"/>
            <a:ext cx="8566012" cy="434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products for network content and delivery</a:t>
            </a:r>
          </a:p>
          <a:p>
            <a:pPr lvl="1"/>
            <a:r>
              <a:rPr lang="en-US" dirty="0" smtClean="0"/>
              <a:t>Amazon Route 53	</a:t>
            </a:r>
          </a:p>
          <a:p>
            <a:pPr lvl="1"/>
            <a:r>
              <a:rPr lang="en-US" dirty="0" smtClean="0"/>
              <a:t>Amazon Elastic Load Balancer</a:t>
            </a:r>
          </a:p>
          <a:p>
            <a:pPr lvl="1"/>
            <a:r>
              <a:rPr lang="en-US" dirty="0" smtClean="0"/>
              <a:t>Amazon </a:t>
            </a:r>
            <a:r>
              <a:rPr lang="en-US" dirty="0" err="1" smtClean="0"/>
              <a:t>CloudFront</a:t>
            </a:r>
            <a:endParaRPr lang="en-US" dirty="0" smtClean="0"/>
          </a:p>
          <a:p>
            <a:r>
              <a:rPr lang="en-US" dirty="0" smtClean="0"/>
              <a:t>AWS products for deployment and management</a:t>
            </a:r>
          </a:p>
          <a:p>
            <a:pPr lvl="1"/>
            <a:r>
              <a:rPr lang="en-US" dirty="0" smtClean="0"/>
              <a:t>Amazon </a:t>
            </a:r>
            <a:r>
              <a:rPr lang="en-US" dirty="0" err="1" smtClean="0"/>
              <a:t>CloudWatch</a:t>
            </a:r>
            <a:endParaRPr lang="en-US" dirty="0" smtClean="0"/>
          </a:p>
          <a:p>
            <a:pPr lvl="1"/>
            <a:r>
              <a:rPr lang="en-US" dirty="0" smtClean="0"/>
              <a:t>Amazon Elastic Beanstalk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CloudFormation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00" y="85825"/>
            <a:ext cx="7808180" cy="443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04" y="207387"/>
            <a:ext cx="8476090" cy="43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47" y="115970"/>
            <a:ext cx="8555606" cy="44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1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0" y="214685"/>
            <a:ext cx="8159632" cy="42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5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04" y="155734"/>
            <a:ext cx="8269354" cy="45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5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04" y="222638"/>
            <a:ext cx="8222490" cy="41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4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58635"/>
            <a:ext cx="8460188" cy="37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2" y="144104"/>
            <a:ext cx="7818568" cy="44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4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26" y="100613"/>
            <a:ext cx="8489732" cy="4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4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4" y="203112"/>
            <a:ext cx="8017326" cy="45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8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products for network content and delivery</a:t>
            </a:r>
          </a:p>
          <a:p>
            <a:pPr lvl="1"/>
            <a:r>
              <a:rPr lang="en-US" dirty="0"/>
              <a:t>Amazon Route 53	</a:t>
            </a:r>
          </a:p>
          <a:p>
            <a:pPr lvl="1"/>
            <a:r>
              <a:rPr lang="en-US" dirty="0"/>
              <a:t>Amazon Elastic Load Balancer</a:t>
            </a:r>
          </a:p>
          <a:p>
            <a:pPr lvl="1"/>
            <a:r>
              <a:rPr lang="en-US" dirty="0"/>
              <a:t>Amazon </a:t>
            </a:r>
            <a:r>
              <a:rPr lang="en-US" dirty="0" err="1"/>
              <a:t>CloudFront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AWS products for deployment and management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Amazon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CloudWatch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Amazon Elastic Beanstalk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AWS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CloudFormation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6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6" y="143127"/>
            <a:ext cx="8490858" cy="43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4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8" y="122466"/>
            <a:ext cx="7966268" cy="44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9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07" y="79966"/>
            <a:ext cx="7878256" cy="45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8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51" y="181304"/>
            <a:ext cx="7961156" cy="41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4" y="181304"/>
            <a:ext cx="7684540" cy="43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83" y="119436"/>
            <a:ext cx="7887262" cy="45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04" y="173420"/>
            <a:ext cx="8319338" cy="43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9" y="110358"/>
            <a:ext cx="8121496" cy="4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6" y="199638"/>
            <a:ext cx="7809562" cy="44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" y="155120"/>
            <a:ext cx="7931896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3" y="151076"/>
            <a:ext cx="8894462" cy="43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52" y="204108"/>
            <a:ext cx="8293156" cy="43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16" y="158174"/>
            <a:ext cx="7866994" cy="430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61" y="167450"/>
            <a:ext cx="8354032" cy="43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8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82" y="102476"/>
            <a:ext cx="8106054" cy="45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2" y="177945"/>
            <a:ext cx="8350723" cy="43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5" y="149772"/>
            <a:ext cx="8327826" cy="445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4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78" y="121775"/>
            <a:ext cx="8249870" cy="4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2" y="90719"/>
            <a:ext cx="7895746" cy="44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2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01" y="162005"/>
            <a:ext cx="7626006" cy="43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2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5" y="191180"/>
            <a:ext cx="8271760" cy="431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7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1" y="151075"/>
            <a:ext cx="8013736" cy="445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70" y="106608"/>
            <a:ext cx="8235796" cy="44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3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69" y="215059"/>
            <a:ext cx="7894020" cy="41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8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5" y="95995"/>
            <a:ext cx="7968342" cy="454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4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08" y="126125"/>
            <a:ext cx="7790910" cy="40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59" y="84629"/>
            <a:ext cx="6476250" cy="4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9" y="253816"/>
            <a:ext cx="8225660" cy="42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7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52" y="204952"/>
            <a:ext cx="8219464" cy="410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4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and Content Delivery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Amazon Route 53 </a:t>
            </a:r>
          </a:p>
          <a:p>
            <a:r>
              <a:rPr lang="en-US" dirty="0" smtClean="0"/>
              <a:t>Amazon Elastic Load Balancer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Amazon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CloudFront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91" y="974979"/>
            <a:ext cx="562053" cy="533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73" y="1459964"/>
            <a:ext cx="752580" cy="628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17" y="2069652"/>
            <a:ext cx="70494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4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0" y="228791"/>
            <a:ext cx="7957918" cy="40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1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40" y="166574"/>
            <a:ext cx="7127140" cy="398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" y="112489"/>
            <a:ext cx="7951304" cy="45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6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0" y="134007"/>
            <a:ext cx="7682780" cy="425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2" y="220435"/>
            <a:ext cx="8464854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93" y="148663"/>
            <a:ext cx="7292676" cy="41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0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8" y="159625"/>
            <a:ext cx="7792126" cy="43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5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2" y="145446"/>
            <a:ext cx="7788168" cy="44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1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253133"/>
            <a:ext cx="8180616" cy="41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7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8" y="163286"/>
            <a:ext cx="8084238" cy="45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7" y="192673"/>
            <a:ext cx="8233920" cy="42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30" y="212272"/>
            <a:ext cx="7760712" cy="43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3" y="236483"/>
            <a:ext cx="8090664" cy="40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6" y="169299"/>
            <a:ext cx="8619216" cy="44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27" y="187780"/>
            <a:ext cx="7790932" cy="43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38" y="118105"/>
            <a:ext cx="8243928" cy="42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136939"/>
            <a:ext cx="7707086" cy="43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1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03" y="204952"/>
            <a:ext cx="8243478" cy="42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1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48" y="121619"/>
            <a:ext cx="7600670" cy="425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4" y="228600"/>
            <a:ext cx="8104520" cy="415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02" y="138793"/>
            <a:ext cx="7533838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4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2" y="282097"/>
            <a:ext cx="8028026" cy="42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99" y="80957"/>
            <a:ext cx="7528594" cy="44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08" y="236765"/>
            <a:ext cx="8103042" cy="42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6" y="129192"/>
            <a:ext cx="8173940" cy="45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64" y="102476"/>
            <a:ext cx="8054652" cy="43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17" y="171450"/>
            <a:ext cx="8508224" cy="43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1" y="94593"/>
            <a:ext cx="8012534" cy="44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8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and Content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Amazon Route 53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Amazon Elastic Load Balancer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Amazon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CloudFront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91" y="974979"/>
            <a:ext cx="562053" cy="533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73" y="1459964"/>
            <a:ext cx="752580" cy="628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17" y="2069652"/>
            <a:ext cx="70494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9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5" y="213864"/>
            <a:ext cx="7882756" cy="40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8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9" y="244367"/>
            <a:ext cx="7619590" cy="42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5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44461"/>
            <a:ext cx="8245928" cy="42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1" y="395393"/>
            <a:ext cx="7756072" cy="39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59" y="182149"/>
            <a:ext cx="7464410" cy="41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3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9" y="173420"/>
            <a:ext cx="8248870" cy="42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32" y="246491"/>
            <a:ext cx="8582524" cy="44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96" y="128037"/>
            <a:ext cx="8009446" cy="41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8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3" y="274130"/>
            <a:ext cx="8231290" cy="41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1" y="157656"/>
            <a:ext cx="8204152" cy="43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4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95" y="220435"/>
            <a:ext cx="848875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3" y="181676"/>
            <a:ext cx="8196942" cy="42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3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25" y="189186"/>
            <a:ext cx="8199476" cy="41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66" y="302078"/>
            <a:ext cx="8144754" cy="40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AWS products for network content and delivery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Amazon Route 53	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Amazon Elastic Load Balancer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Amazon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CloudFront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AWS products for deployment and management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Amazon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CloudWatch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Amazon Elastic Beanstalk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AWS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CloudFormation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AWS Products for Deployment and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CloudWatch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Amazon Elastic Beanstalk</a:t>
            </a:r>
          </a:p>
          <a:p>
            <a:r>
              <a:rPr lang="en-US" dirty="0" smtClean="0"/>
              <a:t>AWS </a:t>
            </a:r>
            <a:r>
              <a:rPr lang="en-US" dirty="0" err="1" smtClean="0"/>
              <a:t>CloudFormation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26" y="892273"/>
            <a:ext cx="704948" cy="657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84" y="1335611"/>
            <a:ext cx="609685" cy="809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36" y="2023582"/>
            <a:ext cx="704948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5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67" y="122485"/>
            <a:ext cx="8456426" cy="44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teprise Summits 2014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F88AE770E904C9C11AA6AA3506CC3" ma:contentTypeVersion="0" ma:contentTypeDescription="Create a new document." ma:contentTypeScope="" ma:versionID="cbe8c93db31d1656f2a8a05d408b9f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522D3F-0F7B-457C-8FEB-C4E1CF985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5630</TotalTime>
  <Words>331</Words>
  <Application>Microsoft Office PowerPoint</Application>
  <PresentationFormat>On-screen Show (16:9)</PresentationFormat>
  <Paragraphs>192</Paragraphs>
  <Slides>151</Slides>
  <Notes>141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4" baseType="lpstr">
      <vt:lpstr>Arial</vt:lpstr>
      <vt:lpstr>Calibri</vt:lpstr>
      <vt:lpstr>Enteprise Summits 2014</vt:lpstr>
      <vt:lpstr>Module 6: Overview of Services for Web Applications</vt:lpstr>
      <vt:lpstr>Topics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and Content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and Content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AWS Products for Deployment and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Products for Deployment and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Products for Deployment and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review</vt:lpstr>
    </vt:vector>
  </TitlesOfParts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Schultz, Kelley</dc:creator>
  <cp:lastModifiedBy>Thieu Lam Dong Quan (EBS.DMS)</cp:lastModifiedBy>
  <cp:revision>364</cp:revision>
  <dcterms:created xsi:type="dcterms:W3CDTF">2013-09-17T00:51:11Z</dcterms:created>
  <dcterms:modified xsi:type="dcterms:W3CDTF">2020-11-09T13:59:14Z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0x01010038FF88AE770E904C9C11AA6AA3506CC3</vt:lpwstr>
  </property>
</Properties>
</file>